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2"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2B2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CAE46-B2C7-4D5C-B24C-78B9A6793083}" v="16" dt="2026-06-25T13:16:02.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36" autoAdjust="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Lauvitel" userId="186a6abd-aed1-4799-b84b-d3fc1e9d6852" providerId="ADAL" clId="{79B59292-97DE-4D02-8C7C-6277911D65EA}"/>
    <pc:docChg chg="custSel addSld modSld modMainMaster">
      <pc:chgData name="Nina Lauvitel" userId="186a6abd-aed1-4799-b84b-d3fc1e9d6852" providerId="ADAL" clId="{79B59292-97DE-4D02-8C7C-6277911D65EA}" dt="2026-06-25T13:21:45.156" v="2838" actId="20577"/>
      <pc:docMkLst>
        <pc:docMk/>
      </pc:docMkLst>
      <pc:sldChg chg="modSp mod">
        <pc:chgData name="Nina Lauvitel" userId="186a6abd-aed1-4799-b84b-d3fc1e9d6852" providerId="ADAL" clId="{79B59292-97DE-4D02-8C7C-6277911D65EA}" dt="2026-06-25T13:18:02.158" v="1905" actId="20577"/>
        <pc:sldMkLst>
          <pc:docMk/>
          <pc:sldMk cId="3415904688" sldId="257"/>
        </pc:sldMkLst>
        <pc:spChg chg="mod">
          <ac:chgData name="Nina Lauvitel" userId="186a6abd-aed1-4799-b84b-d3fc1e9d6852" providerId="ADAL" clId="{79B59292-97DE-4D02-8C7C-6277911D65EA}" dt="2026-06-25T12:54:40.652" v="302" actId="20577"/>
          <ac:spMkLst>
            <pc:docMk/>
            <pc:sldMk cId="3415904688" sldId="257"/>
            <ac:spMk id="2" creationId="{09577F2C-1F69-0A4F-9E5B-17FC40E3A6C3}"/>
          </ac:spMkLst>
        </pc:spChg>
        <pc:spChg chg="mod">
          <ac:chgData name="Nina Lauvitel" userId="186a6abd-aed1-4799-b84b-d3fc1e9d6852" providerId="ADAL" clId="{79B59292-97DE-4D02-8C7C-6277911D65EA}" dt="2026-06-25T13:18:02.158" v="1905" actId="20577"/>
          <ac:spMkLst>
            <pc:docMk/>
            <pc:sldMk cId="3415904688" sldId="257"/>
            <ac:spMk id="3" creationId="{53C52B08-5948-E44F-9640-614C5D6F04A2}"/>
          </ac:spMkLst>
        </pc:spChg>
      </pc:sldChg>
      <pc:sldChg chg="modSp add mod modNotesTx">
        <pc:chgData name="Nina Lauvitel" userId="186a6abd-aed1-4799-b84b-d3fc1e9d6852" providerId="ADAL" clId="{79B59292-97DE-4D02-8C7C-6277911D65EA}" dt="2026-06-25T13:08:19.524" v="999" actId="20577"/>
        <pc:sldMkLst>
          <pc:docMk/>
          <pc:sldMk cId="1194461207" sldId="258"/>
        </pc:sldMkLst>
        <pc:spChg chg="mod">
          <ac:chgData name="Nina Lauvitel" userId="186a6abd-aed1-4799-b84b-d3fc1e9d6852" providerId="ADAL" clId="{79B59292-97DE-4D02-8C7C-6277911D65EA}" dt="2026-06-25T13:06:44.657" v="795" actId="20577"/>
          <ac:spMkLst>
            <pc:docMk/>
            <pc:sldMk cId="1194461207" sldId="258"/>
            <ac:spMk id="2" creationId="{612034F8-C607-C242-9BE9-BFB2AF865C30}"/>
          </ac:spMkLst>
        </pc:spChg>
      </pc:sldChg>
      <pc:sldChg chg="modSp add mod modNotesTx">
        <pc:chgData name="Nina Lauvitel" userId="186a6abd-aed1-4799-b84b-d3fc1e9d6852" providerId="ADAL" clId="{79B59292-97DE-4D02-8C7C-6277911D65EA}" dt="2026-06-25T13:09:20.011" v="1178" actId="20577"/>
        <pc:sldMkLst>
          <pc:docMk/>
          <pc:sldMk cId="2310450624" sldId="259"/>
        </pc:sldMkLst>
        <pc:spChg chg="mod">
          <ac:chgData name="Nina Lauvitel" userId="186a6abd-aed1-4799-b84b-d3fc1e9d6852" providerId="ADAL" clId="{79B59292-97DE-4D02-8C7C-6277911D65EA}" dt="2026-06-25T13:07:06.653" v="814" actId="20577"/>
          <ac:spMkLst>
            <pc:docMk/>
            <pc:sldMk cId="2310450624" sldId="259"/>
            <ac:spMk id="2" creationId="{2059D58D-56D5-1098-3673-75BB00C6E2BD}"/>
          </ac:spMkLst>
        </pc:spChg>
      </pc:sldChg>
      <pc:sldChg chg="modSp new mod modNotesTx">
        <pc:chgData name="Nina Lauvitel" userId="186a6abd-aed1-4799-b84b-d3fc1e9d6852" providerId="ADAL" clId="{79B59292-97DE-4D02-8C7C-6277911D65EA}" dt="2026-06-25T13:18:26.345" v="1906" actId="33524"/>
        <pc:sldMkLst>
          <pc:docMk/>
          <pc:sldMk cId="942570398" sldId="260"/>
        </pc:sldMkLst>
        <pc:spChg chg="mod">
          <ac:chgData name="Nina Lauvitel" userId="186a6abd-aed1-4799-b84b-d3fc1e9d6852" providerId="ADAL" clId="{79B59292-97DE-4D02-8C7C-6277911D65EA}" dt="2026-06-25T13:09:42.999" v="1197" actId="20577"/>
          <ac:spMkLst>
            <pc:docMk/>
            <pc:sldMk cId="942570398" sldId="260"/>
            <ac:spMk id="2" creationId="{58E89548-4C1D-D047-441D-B4C581D1B429}"/>
          </ac:spMkLst>
        </pc:spChg>
      </pc:sldChg>
      <pc:sldChg chg="addSp delSp modSp new mod modNotesTx">
        <pc:chgData name="Nina Lauvitel" userId="186a6abd-aed1-4799-b84b-d3fc1e9d6852" providerId="ADAL" clId="{79B59292-97DE-4D02-8C7C-6277911D65EA}" dt="2026-06-25T13:21:45.156" v="2838" actId="20577"/>
        <pc:sldMkLst>
          <pc:docMk/>
          <pc:sldMk cId="1215086734" sldId="261"/>
        </pc:sldMkLst>
        <pc:spChg chg="mod">
          <ac:chgData name="Nina Lauvitel" userId="186a6abd-aed1-4799-b84b-d3fc1e9d6852" providerId="ADAL" clId="{79B59292-97DE-4D02-8C7C-6277911D65EA}" dt="2026-06-25T13:02:35.304" v="690" actId="20577"/>
          <ac:spMkLst>
            <pc:docMk/>
            <pc:sldMk cId="1215086734" sldId="261"/>
            <ac:spMk id="2" creationId="{5B4EF7DA-8147-8CB4-058B-9B2FE5551D3A}"/>
          </ac:spMkLst>
        </pc:spChg>
        <pc:spChg chg="del">
          <ac:chgData name="Nina Lauvitel" userId="186a6abd-aed1-4799-b84b-d3fc1e9d6852" providerId="ADAL" clId="{79B59292-97DE-4D02-8C7C-6277911D65EA}" dt="2026-06-25T13:02:49.688" v="691" actId="478"/>
          <ac:spMkLst>
            <pc:docMk/>
            <pc:sldMk cId="1215086734" sldId="261"/>
            <ac:spMk id="3" creationId="{AAE56DBF-2495-FBA7-59C8-4FD417D7E787}"/>
          </ac:spMkLst>
        </pc:spChg>
        <pc:graphicFrameChg chg="add mod modGraphic">
          <ac:chgData name="Nina Lauvitel" userId="186a6abd-aed1-4799-b84b-d3fc1e9d6852" providerId="ADAL" clId="{79B59292-97DE-4D02-8C7C-6277911D65EA}" dt="2026-06-25T13:05:53.391" v="765" actId="1076"/>
          <ac:graphicFrameMkLst>
            <pc:docMk/>
            <pc:sldMk cId="1215086734" sldId="261"/>
            <ac:graphicFrameMk id="4" creationId="{873332F4-09E5-2CBE-255E-5CA85E9E89CA}"/>
          </ac:graphicFrameMkLst>
        </pc:graphicFrameChg>
      </pc:sldChg>
      <pc:sldChg chg="addSp delSp modSp new mod modNotesTx">
        <pc:chgData name="Nina Lauvitel" userId="186a6abd-aed1-4799-b84b-d3fc1e9d6852" providerId="ADAL" clId="{79B59292-97DE-4D02-8C7C-6277911D65EA}" dt="2026-06-25T13:19:44.274" v="2279" actId="20577"/>
        <pc:sldMkLst>
          <pc:docMk/>
          <pc:sldMk cId="1909689160" sldId="262"/>
        </pc:sldMkLst>
        <pc:spChg chg="mod">
          <ac:chgData name="Nina Lauvitel" userId="186a6abd-aed1-4799-b84b-d3fc1e9d6852" providerId="ADAL" clId="{79B59292-97DE-4D02-8C7C-6277911D65EA}" dt="2026-06-25T13:12:15.490" v="1785" actId="20577"/>
          <ac:spMkLst>
            <pc:docMk/>
            <pc:sldMk cId="1909689160" sldId="262"/>
            <ac:spMk id="2" creationId="{9C41B711-4899-305B-B8FC-521395A1A88B}"/>
          </ac:spMkLst>
        </pc:spChg>
        <pc:spChg chg="del">
          <ac:chgData name="Nina Lauvitel" userId="186a6abd-aed1-4799-b84b-d3fc1e9d6852" providerId="ADAL" clId="{79B59292-97DE-4D02-8C7C-6277911D65EA}" dt="2026-06-25T13:12:29.055" v="1786" actId="478"/>
          <ac:spMkLst>
            <pc:docMk/>
            <pc:sldMk cId="1909689160" sldId="262"/>
            <ac:spMk id="3" creationId="{9EF1E44F-1154-A3AE-6445-B7ACDDFAFEB8}"/>
          </ac:spMkLst>
        </pc:spChg>
        <pc:graphicFrameChg chg="add mod modGraphic">
          <ac:chgData name="Nina Lauvitel" userId="186a6abd-aed1-4799-b84b-d3fc1e9d6852" providerId="ADAL" clId="{79B59292-97DE-4D02-8C7C-6277911D65EA}" dt="2026-06-25T13:17:24.692" v="1900" actId="20577"/>
          <ac:graphicFrameMkLst>
            <pc:docMk/>
            <pc:sldMk cId="1909689160" sldId="262"/>
            <ac:graphicFrameMk id="4" creationId="{4B3EEFEA-1EDE-D08D-97EE-FD3739DD89BC}"/>
          </ac:graphicFrameMkLst>
        </pc:graphicFrameChg>
      </pc:sldChg>
      <pc:sldMasterChg chg="modSldLayout">
        <pc:chgData name="Nina Lauvitel" userId="186a6abd-aed1-4799-b84b-d3fc1e9d6852" providerId="ADAL" clId="{79B59292-97DE-4D02-8C7C-6277911D65EA}" dt="2026-06-25T13:02:14.073" v="674" actId="20577"/>
        <pc:sldMasterMkLst>
          <pc:docMk/>
          <pc:sldMasterMk cId="1237712970" sldId="2147483648"/>
        </pc:sldMasterMkLst>
        <pc:sldLayoutChg chg="addSp delSp modSp mod">
          <pc:chgData name="Nina Lauvitel" userId="186a6abd-aed1-4799-b84b-d3fc1e9d6852" providerId="ADAL" clId="{79B59292-97DE-4D02-8C7C-6277911D65EA}" dt="2026-06-25T13:02:14.073" v="674" actId="20577"/>
          <pc:sldLayoutMkLst>
            <pc:docMk/>
            <pc:sldMasterMk cId="1237712970" sldId="2147483648"/>
            <pc:sldLayoutMk cId="1519542062" sldId="2147483649"/>
          </pc:sldLayoutMkLst>
          <pc:spChg chg="mod ord">
            <ac:chgData name="Nina Lauvitel" userId="186a6abd-aed1-4799-b84b-d3fc1e9d6852" providerId="ADAL" clId="{79B59292-97DE-4D02-8C7C-6277911D65EA}" dt="2026-06-25T12:52:56.756" v="93" actId="166"/>
            <ac:spMkLst>
              <pc:docMk/>
              <pc:sldMasterMk cId="1237712970" sldId="2147483648"/>
              <pc:sldLayoutMk cId="1519542062" sldId="2147483649"/>
              <ac:spMk id="2" creationId="{A4D54F16-F5E7-7E41-B794-F7F1707CF59F}"/>
            </ac:spMkLst>
          </pc:spChg>
          <pc:spChg chg="add mod">
            <ac:chgData name="Nina Lauvitel" userId="186a6abd-aed1-4799-b84b-d3fc1e9d6852" providerId="ADAL" clId="{79B59292-97DE-4D02-8C7C-6277911D65EA}" dt="2026-06-25T13:02:14.073" v="674" actId="20577"/>
            <ac:spMkLst>
              <pc:docMk/>
              <pc:sldMasterMk cId="1237712970" sldId="2147483648"/>
              <pc:sldLayoutMk cId="1519542062" sldId="2147483649"/>
              <ac:spMk id="3" creationId="{59BCC47F-F5C5-61A5-922E-848B1F3C8B3F}"/>
            </ac:spMkLst>
          </pc:spChg>
          <pc:spChg chg="del">
            <ac:chgData name="Nina Lauvitel" userId="186a6abd-aed1-4799-b84b-d3fc1e9d6852" providerId="ADAL" clId="{79B59292-97DE-4D02-8C7C-6277911D65EA}" dt="2026-06-25T12:50:26.465" v="0" actId="478"/>
            <ac:spMkLst>
              <pc:docMk/>
              <pc:sldMasterMk cId="1237712970" sldId="2147483648"/>
              <pc:sldLayoutMk cId="1519542062" sldId="2147483649"/>
              <ac:spMk id="9" creationId="{EFF3884E-8AEC-834B-A795-96A4EB343511}"/>
            </ac:spMkLst>
          </pc:spChg>
        </pc:sldLayoutChg>
        <pc:sldLayoutChg chg="modSp mod">
          <pc:chgData name="Nina Lauvitel" userId="186a6abd-aed1-4799-b84b-d3fc1e9d6852" providerId="ADAL" clId="{79B59292-97DE-4D02-8C7C-6277911D65EA}" dt="2026-06-25T12:51:04.733" v="3" actId="2711"/>
          <pc:sldLayoutMkLst>
            <pc:docMk/>
            <pc:sldMasterMk cId="1237712970" sldId="2147483648"/>
            <pc:sldLayoutMk cId="1728390568" sldId="2147483650"/>
          </pc:sldLayoutMkLst>
          <pc:spChg chg="mod">
            <ac:chgData name="Nina Lauvitel" userId="186a6abd-aed1-4799-b84b-d3fc1e9d6852" providerId="ADAL" clId="{79B59292-97DE-4D02-8C7C-6277911D65EA}" dt="2026-06-25T12:51:04.733" v="3" actId="2711"/>
            <ac:spMkLst>
              <pc:docMk/>
              <pc:sldMasterMk cId="1237712970" sldId="2147483648"/>
              <pc:sldLayoutMk cId="1728390568" sldId="2147483650"/>
              <ac:spMk id="2" creationId="{F90185F2-82F9-2E4D-835F-773627013AAC}"/>
            </ac:spMkLst>
          </pc:spChg>
          <pc:spChg chg="mod">
            <ac:chgData name="Nina Lauvitel" userId="186a6abd-aed1-4799-b84b-d3fc1e9d6852" providerId="ADAL" clId="{79B59292-97DE-4D02-8C7C-6277911D65EA}" dt="2026-06-25T12:51:00.765" v="2" actId="2711"/>
            <ac:spMkLst>
              <pc:docMk/>
              <pc:sldMasterMk cId="1237712970" sldId="2147483648"/>
              <pc:sldLayoutMk cId="1728390568" sldId="2147483650"/>
              <ac:spMk id="10" creationId="{20F0AE3B-EAA3-8B4D-9AB2-5EB51B4B285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3D24B-B68E-BE48-A22C-C935011FA9BB}"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AF065-5804-AA42-9E85-7CED5A4CEE8F}" type="slidenum">
              <a:rPr lang="en-US" smtClean="0"/>
              <a:t>‹#›</a:t>
            </a:fld>
            <a:endParaRPr lang="en-US"/>
          </a:p>
        </p:txBody>
      </p:sp>
    </p:spTree>
    <p:extLst>
      <p:ext uri="{BB962C8B-B14F-4D97-AF65-F5344CB8AC3E}">
        <p14:creationId xmlns:p14="http://schemas.microsoft.com/office/powerpoint/2010/main" val="227931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DAF065-5804-AA42-9E85-7CED5A4CEE8F}" type="slidenum">
              <a:rPr lang="en-US" smtClean="0"/>
              <a:t>1</a:t>
            </a:fld>
            <a:endParaRPr lang="en-US"/>
          </a:p>
        </p:txBody>
      </p:sp>
    </p:spTree>
    <p:extLst>
      <p:ext uri="{BB962C8B-B14F-4D97-AF65-F5344CB8AC3E}">
        <p14:creationId xmlns:p14="http://schemas.microsoft.com/office/powerpoint/2010/main" val="289068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the group intend to achieve? What is the nature of the need, problem, or opportunity for IPEM and its community? How will the proposed work benefit the community?</a:t>
            </a:r>
          </a:p>
        </p:txBody>
      </p:sp>
      <p:sp>
        <p:nvSpPr>
          <p:cNvPr id="4" name="Slide Number Placeholder 3"/>
          <p:cNvSpPr>
            <a:spLocks noGrp="1"/>
          </p:cNvSpPr>
          <p:nvPr>
            <p:ph type="sldNum" sz="quarter" idx="5"/>
          </p:nvPr>
        </p:nvSpPr>
        <p:spPr/>
        <p:txBody>
          <a:bodyPr/>
          <a:lstStyle/>
          <a:p>
            <a:fld id="{50DAF065-5804-AA42-9E85-7CED5A4CEE8F}" type="slidenum">
              <a:rPr lang="en-US" smtClean="0"/>
              <a:t>3</a:t>
            </a:fld>
            <a:endParaRPr lang="en-US"/>
          </a:p>
        </p:txBody>
      </p:sp>
    </p:spTree>
    <p:extLst>
      <p:ext uri="{BB962C8B-B14F-4D97-AF65-F5344CB8AC3E}">
        <p14:creationId xmlns:p14="http://schemas.microsoft.com/office/powerpoint/2010/main" val="186790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indicate timescales and deadlines for your project. Please include a schedule for meetings, if applicable. You may use a Gantt chart if you wish.</a:t>
            </a:r>
          </a:p>
        </p:txBody>
      </p:sp>
      <p:sp>
        <p:nvSpPr>
          <p:cNvPr id="4" name="Slide Number Placeholder 3"/>
          <p:cNvSpPr>
            <a:spLocks noGrp="1"/>
          </p:cNvSpPr>
          <p:nvPr>
            <p:ph type="sldNum" sz="quarter" idx="5"/>
          </p:nvPr>
        </p:nvSpPr>
        <p:spPr/>
        <p:txBody>
          <a:bodyPr/>
          <a:lstStyle/>
          <a:p>
            <a:fld id="{50DAF065-5804-AA42-9E85-7CED5A4CEE8F}" type="slidenum">
              <a:rPr lang="en-US" smtClean="0"/>
              <a:t>4</a:t>
            </a:fld>
            <a:endParaRPr lang="en-US"/>
          </a:p>
        </p:txBody>
      </p:sp>
    </p:spTree>
    <p:extLst>
      <p:ext uri="{BB962C8B-B14F-4D97-AF65-F5344CB8AC3E}">
        <p14:creationId xmlns:p14="http://schemas.microsoft.com/office/powerpoint/2010/main" val="305870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will be created because of this project? How will you measure the quality of your output (e.g., a journal article in a peer-reviewed journal)? What will change because of the project, and how will you measure that change?</a:t>
            </a:r>
          </a:p>
        </p:txBody>
      </p:sp>
      <p:sp>
        <p:nvSpPr>
          <p:cNvPr id="4" name="Slide Number Placeholder 3"/>
          <p:cNvSpPr>
            <a:spLocks noGrp="1"/>
          </p:cNvSpPr>
          <p:nvPr>
            <p:ph type="sldNum" sz="quarter" idx="5"/>
          </p:nvPr>
        </p:nvSpPr>
        <p:spPr/>
        <p:txBody>
          <a:bodyPr/>
          <a:lstStyle/>
          <a:p>
            <a:fld id="{50DAF065-5804-AA42-9E85-7CED5A4CEE8F}" type="slidenum">
              <a:rPr lang="en-US" smtClean="0"/>
              <a:t>5</a:t>
            </a:fld>
            <a:endParaRPr lang="en-US"/>
          </a:p>
        </p:txBody>
      </p:sp>
    </p:spTree>
    <p:extLst>
      <p:ext uri="{BB962C8B-B14F-4D97-AF65-F5344CB8AC3E}">
        <p14:creationId xmlns:p14="http://schemas.microsoft.com/office/powerpoint/2010/main" val="1418113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populate the cells with the expected amount of funding required during each month of each year as indicated. Please provide detail on what the funding is required for as applicable.</a:t>
            </a:r>
          </a:p>
          <a:p>
            <a:r>
              <a:rPr lang="en-GB" dirty="0"/>
              <a:t>Where funding is requested for in-person meetings, please include it here. IPEM encourages meetings to be held online where practical and possible.</a:t>
            </a:r>
          </a:p>
          <a:p>
            <a:r>
              <a:rPr lang="en-GB" dirty="0"/>
              <a:t>Not all T&amp;F groups will require funding. Please be aware, however, that if funding is required then your group will be subject to further approval by IPEM’s Finance and Business Planning Committee.</a:t>
            </a:r>
          </a:p>
        </p:txBody>
      </p:sp>
      <p:sp>
        <p:nvSpPr>
          <p:cNvPr id="4" name="Slide Number Placeholder 3"/>
          <p:cNvSpPr>
            <a:spLocks noGrp="1"/>
          </p:cNvSpPr>
          <p:nvPr>
            <p:ph type="sldNum" sz="quarter" idx="5"/>
          </p:nvPr>
        </p:nvSpPr>
        <p:spPr/>
        <p:txBody>
          <a:bodyPr/>
          <a:lstStyle/>
          <a:p>
            <a:fld id="{50DAF065-5804-AA42-9E85-7CED5A4CEE8F}" type="slidenum">
              <a:rPr lang="en-US" smtClean="0"/>
              <a:t>6</a:t>
            </a:fld>
            <a:endParaRPr lang="en-US"/>
          </a:p>
        </p:txBody>
      </p:sp>
    </p:spTree>
    <p:extLst>
      <p:ext uri="{BB962C8B-B14F-4D97-AF65-F5344CB8AC3E}">
        <p14:creationId xmlns:p14="http://schemas.microsoft.com/office/powerpoint/2010/main" val="179366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not explicitly require all T&amp;F group members to be members of IPEM, as we recognise that diversity of knowledge and experience is very beneficial to some work. However, for GDPR compliance, we do require that all group members are members of at least one professional body.</a:t>
            </a:r>
          </a:p>
        </p:txBody>
      </p:sp>
      <p:sp>
        <p:nvSpPr>
          <p:cNvPr id="4" name="Slide Number Placeholder 3"/>
          <p:cNvSpPr>
            <a:spLocks noGrp="1"/>
          </p:cNvSpPr>
          <p:nvPr>
            <p:ph type="sldNum" sz="quarter" idx="5"/>
          </p:nvPr>
        </p:nvSpPr>
        <p:spPr/>
        <p:txBody>
          <a:bodyPr/>
          <a:lstStyle/>
          <a:p>
            <a:fld id="{50DAF065-5804-AA42-9E85-7CED5A4CEE8F}" type="slidenum">
              <a:rPr lang="en-US" smtClean="0"/>
              <a:t>7</a:t>
            </a:fld>
            <a:endParaRPr lang="en-US"/>
          </a:p>
        </p:txBody>
      </p:sp>
    </p:spTree>
    <p:extLst>
      <p:ext uri="{BB962C8B-B14F-4D97-AF65-F5344CB8AC3E}">
        <p14:creationId xmlns:p14="http://schemas.microsoft.com/office/powerpoint/2010/main" val="920764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9BCC47F-F5C5-61A5-922E-848B1F3C8B3F}"/>
              </a:ext>
            </a:extLst>
          </p:cNvPr>
          <p:cNvSpPr txBox="1">
            <a:spLocks/>
          </p:cNvSpPr>
          <p:nvPr userDrawn="1"/>
        </p:nvSpPr>
        <p:spPr>
          <a:xfrm>
            <a:off x="1345769" y="2950234"/>
            <a:ext cx="9144000" cy="1084881"/>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4800" kern="1200">
                <a:solidFill>
                  <a:schemeClr val="bg1"/>
                </a:solidFill>
                <a:latin typeface="Moderat" panose="00000500000000000000" pitchFamily="50" charset="0"/>
                <a:ea typeface="+mj-ea"/>
                <a:cs typeface="Arial" panose="020B0604020202020204" pitchFamily="34" charset="0"/>
              </a:defRPr>
            </a:lvl1pPr>
          </a:lstStyle>
          <a:p>
            <a:pPr algn="r"/>
            <a:r>
              <a:rPr lang="en-GB" sz="2800" dirty="0"/>
              <a:t>Name of Lead Presenter</a:t>
            </a:r>
          </a:p>
          <a:p>
            <a:pPr algn="r"/>
            <a:r>
              <a:rPr lang="en-GB" sz="2800" dirty="0"/>
              <a:t>Name of Sponsoring SIG</a:t>
            </a:r>
          </a:p>
          <a:p>
            <a:pPr algn="r"/>
            <a:r>
              <a:rPr lang="en-GB" sz="2800" dirty="0"/>
              <a:t>Date</a:t>
            </a:r>
            <a:endParaRPr lang="en-US" sz="2800" dirty="0"/>
          </a:p>
        </p:txBody>
      </p:sp>
      <p:sp>
        <p:nvSpPr>
          <p:cNvPr id="2" name="Title 1">
            <a:extLst>
              <a:ext uri="{FF2B5EF4-FFF2-40B4-BE49-F238E27FC236}">
                <a16:creationId xmlns:a16="http://schemas.microsoft.com/office/drawing/2014/main" id="{A4D54F16-F5E7-7E41-B794-F7F1707CF59F}"/>
              </a:ext>
            </a:extLst>
          </p:cNvPr>
          <p:cNvSpPr>
            <a:spLocks noGrp="1"/>
          </p:cNvSpPr>
          <p:nvPr>
            <p:ph type="ctrTitle" hasCustomPrompt="1"/>
          </p:nvPr>
        </p:nvSpPr>
        <p:spPr>
          <a:xfrm>
            <a:off x="1345769" y="1438857"/>
            <a:ext cx="9144000" cy="1511377"/>
          </a:xfrm>
        </p:spPr>
        <p:txBody>
          <a:bodyPr lIns="0" tIns="0" rIns="0" bIns="0" anchor="t" anchorCtr="0">
            <a:noAutofit/>
          </a:bodyPr>
          <a:lstStyle>
            <a:lvl1pPr algn="ctr">
              <a:lnSpc>
                <a:spcPct val="100000"/>
              </a:lnSpc>
              <a:defRPr sz="4800">
                <a:solidFill>
                  <a:schemeClr val="bg1"/>
                </a:solidFill>
                <a:latin typeface="Moderat" panose="00000500000000000000" pitchFamily="50" charset="0"/>
                <a:cs typeface="Arial" panose="020B0604020202020204" pitchFamily="34" charset="0"/>
              </a:defRPr>
            </a:lvl1pPr>
          </a:lstStyle>
          <a:p>
            <a:r>
              <a:rPr lang="en-GB" dirty="0"/>
              <a:t>Title of Proposed Task and Finish Group</a:t>
            </a:r>
            <a:endParaRPr lang="en-US" dirty="0"/>
          </a:p>
        </p:txBody>
      </p:sp>
    </p:spTree>
    <p:extLst>
      <p:ext uri="{BB962C8B-B14F-4D97-AF65-F5344CB8AC3E}">
        <p14:creationId xmlns:p14="http://schemas.microsoft.com/office/powerpoint/2010/main" val="15195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85F2-82F9-2E4D-835F-773627013AAC}"/>
              </a:ext>
            </a:extLst>
          </p:cNvPr>
          <p:cNvSpPr>
            <a:spLocks noGrp="1"/>
          </p:cNvSpPr>
          <p:nvPr>
            <p:ph type="title"/>
          </p:nvPr>
        </p:nvSpPr>
        <p:spPr>
          <a:xfrm>
            <a:off x="573437" y="495946"/>
            <a:ext cx="10957301" cy="573438"/>
          </a:xfrm>
        </p:spPr>
        <p:txBody>
          <a:bodyPr lIns="0" tIns="0" rIns="0" bIns="0" anchor="t" anchorCtr="0">
            <a:normAutofit/>
          </a:bodyPr>
          <a:lstStyle>
            <a:lvl1pPr>
              <a:defRPr sz="3000" b="1" i="0">
                <a:solidFill>
                  <a:srgbClr val="2B287E"/>
                </a:solidFill>
                <a:latin typeface="Moderat" panose="00000500000000000000" pitchFamily="50" charset="0"/>
                <a:cs typeface="Arial" panose="020B0604020202020204" pitchFamily="34" charset="0"/>
              </a:defRPr>
            </a:lvl1pPr>
          </a:lstStyle>
          <a:p>
            <a:r>
              <a:rPr lang="en-GB" dirty="0"/>
              <a:t>Click to edit Master title style</a:t>
            </a:r>
            <a:endParaRPr lang="en-US" dirty="0"/>
          </a:p>
        </p:txBody>
      </p:sp>
      <p:sp>
        <p:nvSpPr>
          <p:cNvPr id="10" name="Text Placeholder 2">
            <a:extLst>
              <a:ext uri="{FF2B5EF4-FFF2-40B4-BE49-F238E27FC236}">
                <a16:creationId xmlns:a16="http://schemas.microsoft.com/office/drawing/2014/main" id="{20F0AE3B-EAA3-8B4D-9AB2-5EB51B4B2858}"/>
              </a:ext>
            </a:extLst>
          </p:cNvPr>
          <p:cNvSpPr>
            <a:spLocks noGrp="1"/>
          </p:cNvSpPr>
          <p:nvPr>
            <p:ph idx="1"/>
          </p:nvPr>
        </p:nvSpPr>
        <p:spPr>
          <a:xfrm>
            <a:off x="573436" y="1859105"/>
            <a:ext cx="10957301" cy="3340576"/>
          </a:xfrm>
          <a:prstGeom prst="rect">
            <a:avLst/>
          </a:prstGeom>
        </p:spPr>
        <p:txBody>
          <a:bodyPr vert="horz" lIns="0" tIns="0" rIns="0" bIns="0" rtlCol="0">
            <a:normAutofit/>
          </a:bodyPr>
          <a:lstStyle>
            <a:lvl1pPr>
              <a:defRPr b="0" i="0">
                <a:latin typeface="Moderat" panose="00000500000000000000" pitchFamily="50" charset="0"/>
                <a:cs typeface="Arial" panose="020B0604020202020204" pitchFamily="34" charset="0"/>
              </a:defRPr>
            </a:lvl1pPr>
            <a:lvl2pPr>
              <a:defRPr b="0" i="0">
                <a:latin typeface="Moderat" panose="00000500000000000000" pitchFamily="50" charset="0"/>
                <a:cs typeface="Arial" panose="020B0604020202020204" pitchFamily="34" charset="0"/>
              </a:defRPr>
            </a:lvl2pPr>
            <a:lvl3pPr>
              <a:defRPr b="0" i="0">
                <a:latin typeface="Moderat" panose="00000500000000000000" pitchFamily="50" charset="0"/>
                <a:cs typeface="Arial" panose="020B0604020202020204" pitchFamily="34" charset="0"/>
              </a:defRPr>
            </a:lvl3pPr>
            <a:lvl4pPr>
              <a:defRPr b="0" i="0">
                <a:latin typeface="Moderat" panose="00000500000000000000" pitchFamily="50" charset="0"/>
                <a:cs typeface="Arial" panose="020B0604020202020204" pitchFamily="34" charset="0"/>
              </a:defRPr>
            </a:lvl4pPr>
            <a:lvl5pPr>
              <a:defRPr b="0" i="0">
                <a:latin typeface="Moderat" panose="00000500000000000000" pitchFamily="50"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2" name="Straight Connector 11">
            <a:extLst>
              <a:ext uri="{FF2B5EF4-FFF2-40B4-BE49-F238E27FC236}">
                <a16:creationId xmlns:a16="http://schemas.microsoft.com/office/drawing/2014/main" id="{B9B62C50-FC32-9B4C-AE6B-B6074181CD1A}"/>
              </a:ext>
            </a:extLst>
          </p:cNvPr>
          <p:cNvCxnSpPr/>
          <p:nvPr userDrawn="1"/>
        </p:nvCxnSpPr>
        <p:spPr>
          <a:xfrm>
            <a:off x="573436" y="1162372"/>
            <a:ext cx="10957301" cy="0"/>
          </a:xfrm>
          <a:prstGeom prst="line">
            <a:avLst/>
          </a:prstGeom>
          <a:ln w="19050">
            <a:solidFill>
              <a:srgbClr val="2B28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90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B3B15F-B866-7645-A6D4-B5DCFF9798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EE8044-97BE-A343-822A-F0035F11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060315-BC2E-A240-816F-08AC3F0FB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C8F27-EA24-954F-A592-6E555C43C4D8}" type="datetimeFigureOut">
              <a:rPr lang="en-US" smtClean="0"/>
              <a:t>6/25/2026</a:t>
            </a:fld>
            <a:endParaRPr lang="en-US"/>
          </a:p>
        </p:txBody>
      </p:sp>
      <p:sp>
        <p:nvSpPr>
          <p:cNvPr id="5" name="Footer Placeholder 4">
            <a:extLst>
              <a:ext uri="{FF2B5EF4-FFF2-40B4-BE49-F238E27FC236}">
                <a16:creationId xmlns:a16="http://schemas.microsoft.com/office/drawing/2014/main" id="{34C02D21-AE1A-8E4B-9E6F-0117012B4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E994B-2835-C143-8A84-9143C4DB1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958AC-F75E-6D45-91B9-C27D632DE563}" type="slidenum">
              <a:rPr lang="en-US" smtClean="0"/>
              <a:t>‹#›</a:t>
            </a:fld>
            <a:endParaRPr lang="en-US"/>
          </a:p>
        </p:txBody>
      </p:sp>
    </p:spTree>
    <p:extLst>
      <p:ext uri="{BB962C8B-B14F-4D97-AF65-F5344CB8AC3E}">
        <p14:creationId xmlns:p14="http://schemas.microsoft.com/office/powerpoint/2010/main" val="123771297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pem.ac.uk/get-involved/volunteer/resources-for-volunteers/" TargetMode="External"/><Relationship Id="rId2" Type="http://schemas.openxmlformats.org/officeDocument/2006/relationships/hyperlink" Target="mailto:nina@ipem.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DC744-21CD-1762-436A-560A392A64BB}"/>
              </a:ext>
            </a:extLst>
          </p:cNvPr>
          <p:cNvSpPr>
            <a:spLocks noGrp="1"/>
          </p:cNvSpPr>
          <p:nvPr>
            <p:ph type="ctrTitle"/>
          </p:nvPr>
        </p:nvSpPr>
        <p:spPr/>
        <p:txBody>
          <a:bodyPr/>
          <a:lstStyle/>
          <a:p>
            <a:endParaRPr lang="en-GB"/>
          </a:p>
        </p:txBody>
      </p:sp>
    </p:spTree>
    <p:extLst>
      <p:ext uri="{BB962C8B-B14F-4D97-AF65-F5344CB8AC3E}">
        <p14:creationId xmlns:p14="http://schemas.microsoft.com/office/powerpoint/2010/main" val="1340943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7F2C-1F69-0A4F-9E5B-17FC40E3A6C3}"/>
              </a:ext>
            </a:extLst>
          </p:cNvPr>
          <p:cNvSpPr>
            <a:spLocks noGrp="1"/>
          </p:cNvSpPr>
          <p:nvPr>
            <p:ph type="title"/>
          </p:nvPr>
        </p:nvSpPr>
        <p:spPr/>
        <p:txBody>
          <a:bodyPr/>
          <a:lstStyle/>
          <a:p>
            <a:r>
              <a:rPr lang="en-US" dirty="0"/>
              <a:t>INTRO SLIDE: Guidelines</a:t>
            </a:r>
          </a:p>
        </p:txBody>
      </p:sp>
      <p:sp>
        <p:nvSpPr>
          <p:cNvPr id="3" name="Content Placeholder 2">
            <a:extLst>
              <a:ext uri="{FF2B5EF4-FFF2-40B4-BE49-F238E27FC236}">
                <a16:creationId xmlns:a16="http://schemas.microsoft.com/office/drawing/2014/main" id="{53C52B08-5948-E44F-9640-614C5D6F04A2}"/>
              </a:ext>
            </a:extLst>
          </p:cNvPr>
          <p:cNvSpPr>
            <a:spLocks noGrp="1"/>
          </p:cNvSpPr>
          <p:nvPr>
            <p:ph idx="1"/>
          </p:nvPr>
        </p:nvSpPr>
        <p:spPr/>
        <p:txBody>
          <a:bodyPr>
            <a:normAutofit fontScale="85000" lnSpcReduction="20000"/>
          </a:bodyPr>
          <a:lstStyle/>
          <a:p>
            <a:r>
              <a:rPr lang="en-GB" dirty="0"/>
              <a:t>Please share slides with </a:t>
            </a:r>
            <a:r>
              <a:rPr lang="en-GB" dirty="0">
                <a:hlinkClick r:id="rId2"/>
              </a:rPr>
              <a:t>nina@ipem.ac.uk</a:t>
            </a:r>
            <a:r>
              <a:rPr lang="en-GB" dirty="0"/>
              <a:t> no later than 1 week before your meeting with STEC</a:t>
            </a:r>
          </a:p>
          <a:p>
            <a:r>
              <a:rPr lang="en-GB" dirty="0"/>
              <a:t>Intended presentation length is no more than </a:t>
            </a:r>
            <a:r>
              <a:rPr lang="en-GB" b="1" dirty="0"/>
              <a:t>5 minutes</a:t>
            </a:r>
          </a:p>
          <a:p>
            <a:pPr lvl="1"/>
            <a:r>
              <a:rPr lang="en-GB" dirty="0"/>
              <a:t>Rule of thumb: 1 slide = 1 minute speaking</a:t>
            </a:r>
          </a:p>
          <a:p>
            <a:r>
              <a:rPr lang="en-GB" dirty="0"/>
              <a:t>Guidance is available in the Notes section of these slides</a:t>
            </a:r>
          </a:p>
          <a:p>
            <a:r>
              <a:rPr lang="en-GB" dirty="0"/>
              <a:t>You may add further slides if you wish, but the slides provided cover all information that STEC would normally require</a:t>
            </a:r>
          </a:p>
          <a:p>
            <a:r>
              <a:rPr lang="en-GB" dirty="0"/>
              <a:t>There will be time after the initial presentation to answer questions</a:t>
            </a:r>
          </a:p>
          <a:p>
            <a:r>
              <a:rPr lang="en-GB" dirty="0">
                <a:hlinkClick r:id="rId3"/>
              </a:rPr>
              <a:t>Further information on forming Task and Finish Groups can be found in the proposal form here</a:t>
            </a:r>
            <a:endParaRPr lang="en-GB" dirty="0"/>
          </a:p>
        </p:txBody>
      </p:sp>
    </p:spTree>
    <p:extLst>
      <p:ext uri="{BB962C8B-B14F-4D97-AF65-F5344CB8AC3E}">
        <p14:creationId xmlns:p14="http://schemas.microsoft.com/office/powerpoint/2010/main" val="3415904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5ABA3-58D7-5FAE-5DE9-87336218F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2034F8-C607-C242-9BE9-BFB2AF865C30}"/>
              </a:ext>
            </a:extLst>
          </p:cNvPr>
          <p:cNvSpPr>
            <a:spLocks noGrp="1"/>
          </p:cNvSpPr>
          <p:nvPr>
            <p:ph type="title"/>
          </p:nvPr>
        </p:nvSpPr>
        <p:spPr/>
        <p:txBody>
          <a:bodyPr/>
          <a:lstStyle/>
          <a:p>
            <a:r>
              <a:rPr lang="en-US" dirty="0"/>
              <a:t>Proposal Summary and Rationale</a:t>
            </a:r>
          </a:p>
        </p:txBody>
      </p:sp>
      <p:sp>
        <p:nvSpPr>
          <p:cNvPr id="3" name="Content Placeholder 2">
            <a:extLst>
              <a:ext uri="{FF2B5EF4-FFF2-40B4-BE49-F238E27FC236}">
                <a16:creationId xmlns:a16="http://schemas.microsoft.com/office/drawing/2014/main" id="{9DE1B0FD-4EE2-CDBF-E717-68EF13B46025}"/>
              </a:ext>
            </a:extLst>
          </p:cNvPr>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119446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3F3A-7C52-A2B5-59FD-EB2445AB16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9D58D-56D5-1098-3673-75BB00C6E2BD}"/>
              </a:ext>
            </a:extLst>
          </p:cNvPr>
          <p:cNvSpPr>
            <a:spLocks noGrp="1"/>
          </p:cNvSpPr>
          <p:nvPr>
            <p:ph type="title"/>
          </p:nvPr>
        </p:nvSpPr>
        <p:spPr/>
        <p:txBody>
          <a:bodyPr/>
          <a:lstStyle/>
          <a:p>
            <a:r>
              <a:rPr lang="en-US" dirty="0"/>
              <a:t>Method and Timeline</a:t>
            </a:r>
          </a:p>
        </p:txBody>
      </p:sp>
      <p:sp>
        <p:nvSpPr>
          <p:cNvPr id="3" name="Content Placeholder 2">
            <a:extLst>
              <a:ext uri="{FF2B5EF4-FFF2-40B4-BE49-F238E27FC236}">
                <a16:creationId xmlns:a16="http://schemas.microsoft.com/office/drawing/2014/main" id="{68E25D74-C7C7-9582-5E58-BBC662B4F056}"/>
              </a:ext>
            </a:extLst>
          </p:cNvPr>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231045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9548-4C1D-D047-441D-B4C581D1B429}"/>
              </a:ext>
            </a:extLst>
          </p:cNvPr>
          <p:cNvSpPr>
            <a:spLocks noGrp="1"/>
          </p:cNvSpPr>
          <p:nvPr>
            <p:ph type="title"/>
          </p:nvPr>
        </p:nvSpPr>
        <p:spPr/>
        <p:txBody>
          <a:bodyPr/>
          <a:lstStyle/>
          <a:p>
            <a:r>
              <a:rPr lang="en-GB" dirty="0"/>
              <a:t>Output and Outcomes</a:t>
            </a:r>
          </a:p>
        </p:txBody>
      </p:sp>
      <p:sp>
        <p:nvSpPr>
          <p:cNvPr id="3" name="Content Placeholder 2">
            <a:extLst>
              <a:ext uri="{FF2B5EF4-FFF2-40B4-BE49-F238E27FC236}">
                <a16:creationId xmlns:a16="http://schemas.microsoft.com/office/drawing/2014/main" id="{B9B0B197-BABD-AEFF-E6DC-D04E8B2DE5F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4257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B711-4899-305B-B8FC-521395A1A88B}"/>
              </a:ext>
            </a:extLst>
          </p:cNvPr>
          <p:cNvSpPr>
            <a:spLocks noGrp="1"/>
          </p:cNvSpPr>
          <p:nvPr>
            <p:ph type="title"/>
          </p:nvPr>
        </p:nvSpPr>
        <p:spPr/>
        <p:txBody>
          <a:bodyPr/>
          <a:lstStyle/>
          <a:p>
            <a:r>
              <a:rPr lang="en-GB" dirty="0"/>
              <a:t>Cost Estimate</a:t>
            </a:r>
          </a:p>
        </p:txBody>
      </p:sp>
      <p:graphicFrame>
        <p:nvGraphicFramePr>
          <p:cNvPr id="4" name="Table 3">
            <a:extLst>
              <a:ext uri="{FF2B5EF4-FFF2-40B4-BE49-F238E27FC236}">
                <a16:creationId xmlns:a16="http://schemas.microsoft.com/office/drawing/2014/main" id="{4B3EEFEA-1EDE-D08D-97EE-FD3739DD89BC}"/>
              </a:ext>
            </a:extLst>
          </p:cNvPr>
          <p:cNvGraphicFramePr>
            <a:graphicFrameLocks noGrp="1"/>
          </p:cNvGraphicFramePr>
          <p:nvPr>
            <p:extLst>
              <p:ext uri="{D42A27DB-BD31-4B8C-83A1-F6EECF244321}">
                <p14:modId xmlns:p14="http://schemas.microsoft.com/office/powerpoint/2010/main" val="3689047403"/>
              </p:ext>
            </p:extLst>
          </p:nvPr>
        </p:nvGraphicFramePr>
        <p:xfrm>
          <a:off x="2171834" y="2602230"/>
          <a:ext cx="7760505" cy="1653540"/>
        </p:xfrm>
        <a:graphic>
          <a:graphicData uri="http://schemas.openxmlformats.org/drawingml/2006/table">
            <a:tbl>
              <a:tblPr firstRow="1" firstCol="1" bandRow="1">
                <a:tableStyleId>{5C22544A-7EE6-4342-B048-85BDC9FD1C3A}</a:tableStyleId>
              </a:tblPr>
              <a:tblGrid>
                <a:gridCol w="873680">
                  <a:extLst>
                    <a:ext uri="{9D8B030D-6E8A-4147-A177-3AD203B41FA5}">
                      <a16:colId xmlns:a16="http://schemas.microsoft.com/office/drawing/2014/main" val="532076284"/>
                    </a:ext>
                  </a:extLst>
                </a:gridCol>
                <a:gridCol w="483235">
                  <a:extLst>
                    <a:ext uri="{9D8B030D-6E8A-4147-A177-3AD203B41FA5}">
                      <a16:colId xmlns:a16="http://schemas.microsoft.com/office/drawing/2014/main" val="3973932321"/>
                    </a:ext>
                  </a:extLst>
                </a:gridCol>
                <a:gridCol w="495935">
                  <a:extLst>
                    <a:ext uri="{9D8B030D-6E8A-4147-A177-3AD203B41FA5}">
                      <a16:colId xmlns:a16="http://schemas.microsoft.com/office/drawing/2014/main" val="15150018"/>
                    </a:ext>
                  </a:extLst>
                </a:gridCol>
                <a:gridCol w="510223">
                  <a:extLst>
                    <a:ext uri="{9D8B030D-6E8A-4147-A177-3AD203B41FA5}">
                      <a16:colId xmlns:a16="http://schemas.microsoft.com/office/drawing/2014/main" val="4044438863"/>
                    </a:ext>
                  </a:extLst>
                </a:gridCol>
                <a:gridCol w="486410">
                  <a:extLst>
                    <a:ext uri="{9D8B030D-6E8A-4147-A177-3AD203B41FA5}">
                      <a16:colId xmlns:a16="http://schemas.microsoft.com/office/drawing/2014/main" val="515201463"/>
                    </a:ext>
                  </a:extLst>
                </a:gridCol>
                <a:gridCol w="541973">
                  <a:extLst>
                    <a:ext uri="{9D8B030D-6E8A-4147-A177-3AD203B41FA5}">
                      <a16:colId xmlns:a16="http://schemas.microsoft.com/office/drawing/2014/main" val="141377888"/>
                    </a:ext>
                  </a:extLst>
                </a:gridCol>
                <a:gridCol w="491173">
                  <a:extLst>
                    <a:ext uri="{9D8B030D-6E8A-4147-A177-3AD203B41FA5}">
                      <a16:colId xmlns:a16="http://schemas.microsoft.com/office/drawing/2014/main" val="40406450"/>
                    </a:ext>
                  </a:extLst>
                </a:gridCol>
                <a:gridCol w="429260">
                  <a:extLst>
                    <a:ext uri="{9D8B030D-6E8A-4147-A177-3AD203B41FA5}">
                      <a16:colId xmlns:a16="http://schemas.microsoft.com/office/drawing/2014/main" val="2586490341"/>
                    </a:ext>
                  </a:extLst>
                </a:gridCol>
                <a:gridCol w="511810">
                  <a:extLst>
                    <a:ext uri="{9D8B030D-6E8A-4147-A177-3AD203B41FA5}">
                      <a16:colId xmlns:a16="http://schemas.microsoft.com/office/drawing/2014/main" val="3296586871"/>
                    </a:ext>
                  </a:extLst>
                </a:gridCol>
                <a:gridCol w="502285">
                  <a:extLst>
                    <a:ext uri="{9D8B030D-6E8A-4147-A177-3AD203B41FA5}">
                      <a16:colId xmlns:a16="http://schemas.microsoft.com/office/drawing/2014/main" val="3877359655"/>
                    </a:ext>
                  </a:extLst>
                </a:gridCol>
                <a:gridCol w="505460">
                  <a:extLst>
                    <a:ext uri="{9D8B030D-6E8A-4147-A177-3AD203B41FA5}">
                      <a16:colId xmlns:a16="http://schemas.microsoft.com/office/drawing/2014/main" val="1713980166"/>
                    </a:ext>
                  </a:extLst>
                </a:gridCol>
                <a:gridCol w="522923">
                  <a:extLst>
                    <a:ext uri="{9D8B030D-6E8A-4147-A177-3AD203B41FA5}">
                      <a16:colId xmlns:a16="http://schemas.microsoft.com/office/drawing/2014/main" val="1656142863"/>
                    </a:ext>
                  </a:extLst>
                </a:gridCol>
                <a:gridCol w="514985">
                  <a:extLst>
                    <a:ext uri="{9D8B030D-6E8A-4147-A177-3AD203B41FA5}">
                      <a16:colId xmlns:a16="http://schemas.microsoft.com/office/drawing/2014/main" val="1067023058"/>
                    </a:ext>
                  </a:extLst>
                </a:gridCol>
                <a:gridCol w="891153">
                  <a:extLst>
                    <a:ext uri="{9D8B030D-6E8A-4147-A177-3AD203B41FA5}">
                      <a16:colId xmlns:a16="http://schemas.microsoft.com/office/drawing/2014/main" val="3269795739"/>
                    </a:ext>
                  </a:extLst>
                </a:gridCol>
              </a:tblGrid>
              <a:tr h="255270">
                <a:tc>
                  <a:txBody>
                    <a:bodyPr/>
                    <a:lstStyle/>
                    <a:p>
                      <a:pPr>
                        <a:lnSpc>
                          <a:spcPct val="150000"/>
                        </a:lnSpc>
                        <a:spcAft>
                          <a:spcPts val="800"/>
                        </a:spcAft>
                        <a:buNone/>
                      </a:pPr>
                      <a:r>
                        <a:rPr lang="en-GB" sz="1400" kern="0" dirty="0">
                          <a:effectLst/>
                          <a:latin typeface="Moderat" panose="00000500000000000000" pitchFamily="50" charset="0"/>
                        </a:rPr>
                        <a:t>Year</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Jan</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Feb</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Mar</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Apr</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a:effectLst/>
                          <a:latin typeface="Moderat" panose="00000500000000000000" pitchFamily="50" charset="0"/>
                        </a:rPr>
                        <a:t>May</a:t>
                      </a:r>
                      <a:endParaRPr lang="en-GB" sz="1400" kern="10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Jun</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a:effectLst/>
                          <a:latin typeface="Moderat" panose="00000500000000000000" pitchFamily="50" charset="0"/>
                        </a:rPr>
                        <a:t>Jul</a:t>
                      </a:r>
                      <a:endParaRPr lang="en-GB" sz="1400" kern="10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Aug</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Sep</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Oct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Nov</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Dec</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50000"/>
                        </a:lnSpc>
                        <a:spcAft>
                          <a:spcPts val="800"/>
                        </a:spcAft>
                        <a:buNone/>
                      </a:pPr>
                      <a:r>
                        <a:rPr lang="en-GB" sz="1400" kern="0" dirty="0">
                          <a:effectLst/>
                          <a:latin typeface="Moderat" panose="00000500000000000000" pitchFamily="50" charset="0"/>
                        </a:rPr>
                        <a:t>Total</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745322060"/>
                  </a:ext>
                </a:extLst>
              </a:tr>
              <a:tr h="255270">
                <a:tc>
                  <a:txBody>
                    <a:bodyPr/>
                    <a:lstStyle/>
                    <a:p>
                      <a:pPr>
                        <a:lnSpc>
                          <a:spcPct val="150000"/>
                        </a:lnSpc>
                        <a:spcAft>
                          <a:spcPts val="800"/>
                        </a:spcAft>
                        <a:buNone/>
                      </a:pPr>
                      <a:r>
                        <a:rPr lang="en-GB" sz="1400" kern="0" dirty="0">
                          <a:solidFill>
                            <a:schemeClr val="tx1"/>
                          </a:solidFill>
                          <a:effectLst/>
                          <a:latin typeface="Moderat" panose="00000500000000000000" pitchFamily="50" charset="0"/>
                        </a:rPr>
                        <a:t>2026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800"/>
                        </a:spcAft>
                        <a:buNone/>
                      </a:pPr>
                      <a:r>
                        <a:rPr lang="en-GB" sz="1400" kern="0" dirty="0">
                          <a:effectLst/>
                          <a:latin typeface="Moderat" panose="00000500000000000000" pitchFamily="50" charset="0"/>
                        </a:rPr>
                        <a:t> £</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96133040"/>
                  </a:ext>
                </a:extLst>
              </a:tr>
              <a:tr h="255270">
                <a:tc>
                  <a:txBody>
                    <a:bodyPr/>
                    <a:lstStyle/>
                    <a:p>
                      <a:pPr>
                        <a:lnSpc>
                          <a:spcPct val="150000"/>
                        </a:lnSpc>
                        <a:spcAft>
                          <a:spcPts val="800"/>
                        </a:spcAft>
                        <a:buNone/>
                      </a:pPr>
                      <a:r>
                        <a:rPr lang="en-GB" sz="1400" kern="0" dirty="0">
                          <a:solidFill>
                            <a:schemeClr val="tx1"/>
                          </a:solidFill>
                          <a:effectLst/>
                          <a:latin typeface="Moderat" panose="00000500000000000000" pitchFamily="50" charset="0"/>
                        </a:rPr>
                        <a:t>2027</a:t>
                      </a:r>
                      <a:endParaRPr lang="en-GB" sz="1400" kern="100" dirty="0">
                        <a:solidFill>
                          <a:schemeClr val="tx1"/>
                        </a:solidFill>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800"/>
                        </a:spcAft>
                        <a:buNone/>
                      </a:pPr>
                      <a:r>
                        <a:rPr lang="en-GB" sz="1400" kern="0" dirty="0">
                          <a:effectLst/>
                          <a:latin typeface="Moderat" panose="00000500000000000000" pitchFamily="50" charset="0"/>
                        </a:rPr>
                        <a:t> £</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77408510"/>
                  </a:ext>
                </a:extLst>
              </a:tr>
              <a:tr h="255270">
                <a:tc>
                  <a:txBody>
                    <a:bodyPr/>
                    <a:lstStyle/>
                    <a:p>
                      <a:pPr>
                        <a:lnSpc>
                          <a:spcPct val="150000"/>
                        </a:lnSpc>
                        <a:spcAft>
                          <a:spcPts val="800"/>
                        </a:spcAft>
                        <a:buNone/>
                      </a:pPr>
                      <a:r>
                        <a:rPr lang="en-GB" sz="1400" kern="0" dirty="0">
                          <a:solidFill>
                            <a:schemeClr val="tx1"/>
                          </a:solidFill>
                          <a:effectLst/>
                          <a:latin typeface="Moderat" panose="00000500000000000000" pitchFamily="50" charset="0"/>
                        </a:rPr>
                        <a:t>2028</a:t>
                      </a:r>
                      <a:endParaRPr lang="en-GB" sz="1400" kern="100" dirty="0">
                        <a:solidFill>
                          <a:schemeClr val="tx1"/>
                        </a:solidFill>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800"/>
                        </a:spcAft>
                        <a:buNone/>
                      </a:pPr>
                      <a:r>
                        <a:rPr lang="en-GB" sz="1400" kern="0" dirty="0">
                          <a:effectLst/>
                          <a:latin typeface="Moderat" panose="00000500000000000000" pitchFamily="50" charset="0"/>
                        </a:rPr>
                        <a:t> £</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40672006"/>
                  </a:ext>
                </a:extLst>
              </a:tr>
              <a:tr h="255270">
                <a:tc>
                  <a:txBody>
                    <a:bodyPr/>
                    <a:lstStyle/>
                    <a:p>
                      <a:pPr>
                        <a:lnSpc>
                          <a:spcPct val="150000"/>
                        </a:lnSpc>
                        <a:spcAft>
                          <a:spcPts val="800"/>
                        </a:spcAft>
                        <a:buNone/>
                      </a:pPr>
                      <a:r>
                        <a:rPr lang="en-GB" sz="1400" kern="100" dirty="0">
                          <a:solidFill>
                            <a:schemeClr val="tx1"/>
                          </a:solidFill>
                          <a:effectLst/>
                          <a:latin typeface="Moderat" panose="00000500000000000000" pitchFamily="50" charset="0"/>
                          <a:ea typeface="Aptos" panose="020B000402020202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800"/>
                        </a:spcAft>
                        <a:buNone/>
                      </a:pPr>
                      <a:r>
                        <a:rPr lang="en-GB" sz="1400" kern="0" dirty="0">
                          <a:effectLst/>
                          <a:latin typeface="Moderat" panose="00000500000000000000" pitchFamily="50" charset="0"/>
                        </a:rPr>
                        <a:t> £</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ea typeface="Aptos" panose="020B0004020202020204" pitchFamily="34" charset="0"/>
                          <a:cs typeface="Times New Roman" panose="02020603050405020304" pitchFamily="18"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noFill/>
                  </a:tcPr>
                </a:tc>
                <a:tc>
                  <a:txBody>
                    <a:bodyPr/>
                    <a:lstStyle/>
                    <a:p>
                      <a:pPr algn="ctr">
                        <a:lnSpc>
                          <a:spcPct val="150000"/>
                        </a:lnSpc>
                        <a:spcAft>
                          <a:spcPts val="800"/>
                        </a:spcAft>
                        <a:buNone/>
                      </a:pPr>
                      <a:r>
                        <a:rPr lang="en-GB" sz="1400" kern="0" dirty="0">
                          <a:effectLst/>
                          <a:latin typeface="Moderat" panose="00000500000000000000" pitchFamily="50" charset="0"/>
                        </a:rPr>
                        <a:t>££</a:t>
                      </a:r>
                      <a:endParaRPr lang="en-GB" sz="14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35757182"/>
                  </a:ext>
                </a:extLst>
              </a:tr>
              <a:tr h="255270">
                <a:tc>
                  <a:txBody>
                    <a:bodyPr/>
                    <a:lstStyle/>
                    <a:p>
                      <a:pPr>
                        <a:lnSpc>
                          <a:spcPct val="150000"/>
                        </a:lnSpc>
                        <a:spcAft>
                          <a:spcPts val="800"/>
                        </a:spcAft>
                        <a:buNone/>
                      </a:pPr>
                      <a:r>
                        <a:rPr lang="en-GB" sz="1400" b="1" kern="0" dirty="0">
                          <a:solidFill>
                            <a:schemeClr val="tx1"/>
                          </a:solidFill>
                          <a:effectLst/>
                          <a:latin typeface="Moderat" panose="00000500000000000000" pitchFamily="50" charset="0"/>
                        </a:rPr>
                        <a:t>Total</a:t>
                      </a:r>
                      <a:endParaRPr lang="en-GB" sz="1400" b="1" kern="100" dirty="0">
                        <a:solidFill>
                          <a:schemeClr val="tx1"/>
                        </a:solidFill>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r>
                        <a:rPr lang="en-GB" sz="1400" b="1" kern="0" dirty="0">
                          <a:effectLst/>
                          <a:latin typeface="Moderat" panose="00000500000000000000" pitchFamily="50" charset="0"/>
                        </a:rPr>
                        <a:t> </a:t>
                      </a: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800"/>
                        </a:spcAft>
                        <a:buNone/>
                      </a:pPr>
                      <a:r>
                        <a:rPr lang="en-GB" sz="1400" b="1" kern="0" dirty="0">
                          <a:effectLst/>
                          <a:latin typeface="Moderat" panose="00000500000000000000" pitchFamily="50" charset="0"/>
                        </a:rPr>
                        <a:t>£££</a:t>
                      </a:r>
                      <a:endParaRPr lang="en-GB" sz="14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441174"/>
                  </a:ext>
                </a:extLst>
              </a:tr>
            </a:tbl>
          </a:graphicData>
        </a:graphic>
      </p:graphicFrame>
    </p:spTree>
    <p:extLst>
      <p:ext uri="{BB962C8B-B14F-4D97-AF65-F5344CB8AC3E}">
        <p14:creationId xmlns:p14="http://schemas.microsoft.com/office/powerpoint/2010/main" val="190968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F7DA-8147-8CB4-058B-9B2FE5551D3A}"/>
              </a:ext>
            </a:extLst>
          </p:cNvPr>
          <p:cNvSpPr>
            <a:spLocks noGrp="1"/>
          </p:cNvSpPr>
          <p:nvPr>
            <p:ph type="title"/>
          </p:nvPr>
        </p:nvSpPr>
        <p:spPr/>
        <p:txBody>
          <a:bodyPr/>
          <a:lstStyle/>
          <a:p>
            <a:r>
              <a:rPr lang="en-GB" dirty="0"/>
              <a:t>Group Membership</a:t>
            </a:r>
          </a:p>
        </p:txBody>
      </p:sp>
      <p:graphicFrame>
        <p:nvGraphicFramePr>
          <p:cNvPr id="4" name="Table 3">
            <a:extLst>
              <a:ext uri="{FF2B5EF4-FFF2-40B4-BE49-F238E27FC236}">
                <a16:creationId xmlns:a16="http://schemas.microsoft.com/office/drawing/2014/main" id="{873332F4-09E5-2CBE-255E-5CA85E9E89CA}"/>
              </a:ext>
            </a:extLst>
          </p:cNvPr>
          <p:cNvGraphicFramePr>
            <a:graphicFrameLocks noGrp="1"/>
          </p:cNvGraphicFramePr>
          <p:nvPr>
            <p:extLst>
              <p:ext uri="{D42A27DB-BD31-4B8C-83A1-F6EECF244321}">
                <p14:modId xmlns:p14="http://schemas.microsoft.com/office/powerpoint/2010/main" val="185683899"/>
              </p:ext>
            </p:extLst>
          </p:nvPr>
        </p:nvGraphicFramePr>
        <p:xfrm>
          <a:off x="838200" y="2589498"/>
          <a:ext cx="10515600" cy="1679004"/>
        </p:xfrm>
        <a:graphic>
          <a:graphicData uri="http://schemas.openxmlformats.org/drawingml/2006/table">
            <a:tbl>
              <a:tblPr>
                <a:tableStyleId>{5C22544A-7EE6-4342-B048-85BDC9FD1C3A}</a:tableStyleId>
              </a:tblPr>
              <a:tblGrid>
                <a:gridCol w="2180303">
                  <a:extLst>
                    <a:ext uri="{9D8B030D-6E8A-4147-A177-3AD203B41FA5}">
                      <a16:colId xmlns:a16="http://schemas.microsoft.com/office/drawing/2014/main" val="1920677542"/>
                    </a:ext>
                  </a:extLst>
                </a:gridCol>
                <a:gridCol w="2379407">
                  <a:extLst>
                    <a:ext uri="{9D8B030D-6E8A-4147-A177-3AD203B41FA5}">
                      <a16:colId xmlns:a16="http://schemas.microsoft.com/office/drawing/2014/main" val="1474855576"/>
                    </a:ext>
                  </a:extLst>
                </a:gridCol>
                <a:gridCol w="2182761">
                  <a:extLst>
                    <a:ext uri="{9D8B030D-6E8A-4147-A177-3AD203B41FA5}">
                      <a16:colId xmlns:a16="http://schemas.microsoft.com/office/drawing/2014/main" val="949568341"/>
                    </a:ext>
                  </a:extLst>
                </a:gridCol>
                <a:gridCol w="1927123">
                  <a:extLst>
                    <a:ext uri="{9D8B030D-6E8A-4147-A177-3AD203B41FA5}">
                      <a16:colId xmlns:a16="http://schemas.microsoft.com/office/drawing/2014/main" val="3326660551"/>
                    </a:ext>
                  </a:extLst>
                </a:gridCol>
                <a:gridCol w="1846006">
                  <a:extLst>
                    <a:ext uri="{9D8B030D-6E8A-4147-A177-3AD203B41FA5}">
                      <a16:colId xmlns:a16="http://schemas.microsoft.com/office/drawing/2014/main" val="3383822083"/>
                    </a:ext>
                  </a:extLst>
                </a:gridCol>
              </a:tblGrid>
              <a:tr h="98987">
                <a:tc>
                  <a:txBody>
                    <a:bodyPr/>
                    <a:lstStyle/>
                    <a:p>
                      <a:pPr algn="l">
                        <a:lnSpc>
                          <a:spcPct val="107000"/>
                        </a:lnSpc>
                        <a:spcBef>
                          <a:spcPts val="400"/>
                        </a:spcBef>
                        <a:spcAft>
                          <a:spcPts val="400"/>
                        </a:spcAft>
                        <a:buNone/>
                      </a:pPr>
                      <a:r>
                        <a:rPr lang="en-GB" sz="1600" kern="100" dirty="0">
                          <a:solidFill>
                            <a:schemeClr val="bg1"/>
                          </a:solidFill>
                          <a:effectLst/>
                          <a:latin typeface="Moderat" panose="00000500000000000000" pitchFamily="50" charset="0"/>
                        </a:rPr>
                        <a:t> </a:t>
                      </a:r>
                      <a:r>
                        <a:rPr lang="en-GB" sz="1600" b="1" kern="100" dirty="0">
                          <a:solidFill>
                            <a:schemeClr val="bg1"/>
                          </a:solidFill>
                          <a:effectLst/>
                          <a:latin typeface="Moderat" panose="00000500000000000000" pitchFamily="50" charset="0"/>
                        </a:rPr>
                        <a:t>Role</a:t>
                      </a:r>
                      <a:endParaRPr lang="en-GB" sz="1600" b="1" kern="100" dirty="0">
                        <a:solidFill>
                          <a:schemeClr val="bg1"/>
                        </a:solidFill>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07000"/>
                        </a:lnSpc>
                        <a:spcBef>
                          <a:spcPts val="400"/>
                        </a:spcBef>
                        <a:spcAft>
                          <a:spcPts val="400"/>
                        </a:spcAft>
                        <a:buNone/>
                      </a:pPr>
                      <a:r>
                        <a:rPr lang="en-GB" sz="1600" b="1" kern="100" dirty="0">
                          <a:solidFill>
                            <a:schemeClr val="bg1"/>
                          </a:solidFill>
                          <a:effectLst/>
                          <a:latin typeface="Moderat" panose="00000500000000000000" pitchFamily="50" charset="0"/>
                        </a:rPr>
                        <a:t>Name</a:t>
                      </a:r>
                      <a:endParaRPr lang="en-GB" sz="1600" b="1" kern="100" dirty="0">
                        <a:solidFill>
                          <a:schemeClr val="bg1"/>
                        </a:solidFill>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07000"/>
                        </a:lnSpc>
                        <a:spcBef>
                          <a:spcPts val="400"/>
                        </a:spcBef>
                        <a:spcAft>
                          <a:spcPts val="400"/>
                        </a:spcAft>
                        <a:buNone/>
                      </a:pPr>
                      <a:r>
                        <a:rPr lang="en-GB" sz="1600" b="1" kern="100" dirty="0">
                          <a:solidFill>
                            <a:schemeClr val="bg1"/>
                          </a:solidFill>
                          <a:effectLst/>
                          <a:latin typeface="Moderat" panose="00000500000000000000" pitchFamily="50" charset="0"/>
                        </a:rPr>
                        <a:t>Job title</a:t>
                      </a:r>
                      <a:endParaRPr lang="en-GB" sz="1600" b="1" kern="100" dirty="0">
                        <a:solidFill>
                          <a:schemeClr val="bg1"/>
                        </a:solidFill>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07000"/>
                        </a:lnSpc>
                        <a:spcBef>
                          <a:spcPts val="400"/>
                        </a:spcBef>
                        <a:spcAft>
                          <a:spcPts val="400"/>
                        </a:spcAft>
                        <a:buNone/>
                      </a:pPr>
                      <a:r>
                        <a:rPr lang="en-GB" sz="1600" b="1" kern="100" dirty="0">
                          <a:solidFill>
                            <a:schemeClr val="bg1"/>
                          </a:solidFill>
                          <a:effectLst/>
                          <a:latin typeface="Moderat" panose="00000500000000000000" pitchFamily="50" charset="0"/>
                        </a:rPr>
                        <a:t>Place of work</a:t>
                      </a:r>
                      <a:endParaRPr lang="en-GB" sz="1600" b="1" kern="100" dirty="0">
                        <a:solidFill>
                          <a:schemeClr val="bg1"/>
                        </a:solidFill>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T w="12700" cap="flat" cmpd="sng" algn="ctr">
                      <a:solidFill>
                        <a:schemeClr val="tx1"/>
                      </a:solidFill>
                      <a:prstDash val="solid"/>
                      <a:round/>
                      <a:headEnd type="none" w="med" len="med"/>
                      <a:tailEnd type="none" w="med" len="med"/>
                    </a:lnT>
                    <a:solidFill>
                      <a:srgbClr val="002060"/>
                    </a:solidFill>
                  </a:tcPr>
                </a:tc>
                <a:tc>
                  <a:txBody>
                    <a:bodyPr/>
                    <a:lstStyle/>
                    <a:p>
                      <a:pPr algn="ctr">
                        <a:lnSpc>
                          <a:spcPct val="107000"/>
                        </a:lnSpc>
                        <a:spcBef>
                          <a:spcPts val="400"/>
                        </a:spcBef>
                        <a:spcAft>
                          <a:spcPts val="400"/>
                        </a:spcAft>
                        <a:buNone/>
                      </a:pPr>
                      <a:r>
                        <a:rPr lang="en-GB" sz="1600" b="1" kern="100" dirty="0">
                          <a:solidFill>
                            <a:schemeClr val="bg1"/>
                          </a:solidFill>
                          <a:effectLst/>
                          <a:latin typeface="Moderat" panose="00000500000000000000" pitchFamily="50" charset="0"/>
                        </a:rPr>
                        <a:t>Professional body membership</a:t>
                      </a:r>
                      <a:endParaRPr lang="en-GB" sz="1600" b="1" kern="100" dirty="0">
                        <a:solidFill>
                          <a:schemeClr val="bg1"/>
                        </a:solidFill>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1908280787"/>
                  </a:ext>
                </a:extLst>
              </a:tr>
              <a:tr h="98987">
                <a:tc>
                  <a:txBody>
                    <a:bodyPr/>
                    <a:lstStyle/>
                    <a:p>
                      <a:pPr algn="l">
                        <a:lnSpc>
                          <a:spcPct val="107000"/>
                        </a:lnSpc>
                        <a:spcBef>
                          <a:spcPts val="400"/>
                        </a:spcBef>
                        <a:spcAft>
                          <a:spcPts val="400"/>
                        </a:spcAft>
                        <a:buNone/>
                      </a:pPr>
                      <a:r>
                        <a:rPr lang="en-GB" sz="1600" b="1" kern="100" dirty="0">
                          <a:effectLst/>
                          <a:latin typeface="Moderat" panose="00000500000000000000" pitchFamily="50" charset="0"/>
                        </a:rPr>
                        <a:t>T&amp;F Group Chair</a:t>
                      </a:r>
                      <a:endParaRPr lang="en-GB" sz="16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96104484"/>
                  </a:ext>
                </a:extLst>
              </a:tr>
              <a:tr h="98987">
                <a:tc>
                  <a:txBody>
                    <a:bodyPr/>
                    <a:lstStyle/>
                    <a:p>
                      <a:pPr algn="l">
                        <a:lnSpc>
                          <a:spcPct val="107000"/>
                        </a:lnSpc>
                        <a:spcBef>
                          <a:spcPts val="400"/>
                        </a:spcBef>
                        <a:spcAft>
                          <a:spcPts val="400"/>
                        </a:spcAft>
                        <a:buNone/>
                      </a:pPr>
                      <a:r>
                        <a:rPr lang="en-GB" sz="1600" b="1" kern="100" dirty="0">
                          <a:effectLst/>
                          <a:latin typeface="Moderat" panose="00000500000000000000" pitchFamily="50" charset="0"/>
                        </a:rPr>
                        <a:t>T&amp;F Group Secretary</a:t>
                      </a:r>
                      <a:endParaRPr lang="en-GB" sz="16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88818794"/>
                  </a:ext>
                </a:extLst>
              </a:tr>
              <a:tr h="98987">
                <a:tc>
                  <a:txBody>
                    <a:bodyPr/>
                    <a:lstStyle/>
                    <a:p>
                      <a:pPr algn="l">
                        <a:lnSpc>
                          <a:spcPct val="107000"/>
                        </a:lnSpc>
                        <a:spcBef>
                          <a:spcPts val="400"/>
                        </a:spcBef>
                        <a:spcAft>
                          <a:spcPts val="400"/>
                        </a:spcAft>
                        <a:buNone/>
                      </a:pPr>
                      <a:r>
                        <a:rPr lang="en-GB" sz="1600" b="1" kern="100" dirty="0">
                          <a:effectLst/>
                          <a:latin typeface="Moderat" panose="00000500000000000000" pitchFamily="50" charset="0"/>
                        </a:rPr>
                        <a:t>Member 1</a:t>
                      </a:r>
                      <a:endParaRPr lang="en-GB" sz="16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49921862"/>
                  </a:ext>
                </a:extLst>
              </a:tr>
              <a:tr h="98987">
                <a:tc>
                  <a:txBody>
                    <a:bodyPr/>
                    <a:lstStyle/>
                    <a:p>
                      <a:pPr algn="l">
                        <a:lnSpc>
                          <a:spcPct val="107000"/>
                        </a:lnSpc>
                        <a:spcBef>
                          <a:spcPts val="400"/>
                        </a:spcBef>
                        <a:spcAft>
                          <a:spcPts val="400"/>
                        </a:spcAft>
                        <a:buNone/>
                      </a:pPr>
                      <a:r>
                        <a:rPr lang="en-GB" sz="1600" b="1" kern="100" dirty="0">
                          <a:effectLst/>
                          <a:latin typeface="Moderat" panose="00000500000000000000" pitchFamily="50" charset="0"/>
                        </a:rPr>
                        <a:t>Member 2</a:t>
                      </a:r>
                      <a:endParaRPr lang="en-GB" sz="1600" b="1"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r>
                        <a:rPr lang="en-GB" sz="1600" kern="100" dirty="0">
                          <a:effectLst/>
                          <a:latin typeface="Moderat" panose="00000500000000000000" pitchFamily="50" charset="0"/>
                        </a:rPr>
                        <a:t> </a:t>
                      </a: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95039264"/>
                  </a:ext>
                </a:extLst>
              </a:tr>
              <a:tr h="98987">
                <a:tc>
                  <a:txBody>
                    <a:bodyPr/>
                    <a:lstStyle/>
                    <a:p>
                      <a:pPr algn="l">
                        <a:lnSpc>
                          <a:spcPct val="107000"/>
                        </a:lnSpc>
                        <a:spcBef>
                          <a:spcPts val="400"/>
                        </a:spcBef>
                        <a:spcAft>
                          <a:spcPts val="400"/>
                        </a:spcAft>
                        <a:buNone/>
                      </a:pPr>
                      <a:r>
                        <a:rPr lang="en-GB" sz="1600" b="1" kern="100" dirty="0">
                          <a:effectLst/>
                          <a:latin typeface="Moderat" panose="00000500000000000000" pitchFamily="50" charset="0"/>
                          <a:ea typeface="Aptos" panose="020B0004020202020204" pitchFamily="34" charset="0"/>
                          <a:cs typeface="Times New Roman" panose="02020603050405020304" pitchFamily="18" charset="0"/>
                        </a:rPr>
                        <a:t>…</a:t>
                      </a: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400"/>
                        </a:spcBef>
                        <a:spcAft>
                          <a:spcPts val="400"/>
                        </a:spcAft>
                        <a:buNone/>
                      </a:pPr>
                      <a:endParaRPr lang="en-GB" sz="1600" kern="100" dirty="0">
                        <a:effectLst/>
                        <a:latin typeface="Moderat" panose="00000500000000000000" pitchFamily="50" charset="0"/>
                        <a:ea typeface="Aptos" panose="020B0004020202020204" pitchFamily="34" charset="0"/>
                        <a:cs typeface="Times New Roman" panose="02020603050405020304" pitchFamily="18" charset="0"/>
                      </a:endParaRPr>
                    </a:p>
                  </a:txBody>
                  <a:tcPr marL="39189" marR="391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069225"/>
                  </a:ext>
                </a:extLst>
              </a:tr>
            </a:tbl>
          </a:graphicData>
        </a:graphic>
      </p:graphicFrame>
    </p:spTree>
    <p:extLst>
      <p:ext uri="{BB962C8B-B14F-4D97-AF65-F5344CB8AC3E}">
        <p14:creationId xmlns:p14="http://schemas.microsoft.com/office/powerpoint/2010/main" val="121508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C2C519DF4C9D4289D6A02B04CBE814" ma:contentTypeVersion="14" ma:contentTypeDescription="Create a new document." ma:contentTypeScope="" ma:versionID="3bae3b3d14c692ac5a1fd24027313152">
  <xsd:schema xmlns:xsd="http://www.w3.org/2001/XMLSchema" xmlns:xs="http://www.w3.org/2001/XMLSchema" xmlns:p="http://schemas.microsoft.com/office/2006/metadata/properties" xmlns:ns2="c9121532-f6b1-4832-82cb-63badd083740" xmlns:ns3="0714ded7-0eec-40c3-8668-8e5cb77b10d8" targetNamespace="http://schemas.microsoft.com/office/2006/metadata/properties" ma:root="true" ma:fieldsID="13d799b28946743775fe2c2cd5df2a86" ns2:_="" ns3:_="">
    <xsd:import namespace="c9121532-f6b1-4832-82cb-63badd083740"/>
    <xsd:import namespace="0714ded7-0eec-40c3-8668-8e5cb77b10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21532-f6b1-4832-82cb-63badd0837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14ded7-0eec-40c3-8668-8e5cb77b10d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14ded7-0eec-40c3-8668-8e5cb77b10d8">
      <UserInfo>
        <DisplayName/>
        <AccountId xsi:nil="true"/>
        <AccountType/>
      </UserInfo>
    </SharedWithUsers>
  </documentManagement>
</p:properties>
</file>

<file path=customXml/itemProps1.xml><?xml version="1.0" encoding="utf-8"?>
<ds:datastoreItem xmlns:ds="http://schemas.openxmlformats.org/officeDocument/2006/customXml" ds:itemID="{7785B823-0BB4-48BE-98DF-62F34D8914C6}"/>
</file>

<file path=customXml/itemProps2.xml><?xml version="1.0" encoding="utf-8"?>
<ds:datastoreItem xmlns:ds="http://schemas.openxmlformats.org/officeDocument/2006/customXml" ds:itemID="{5B998536-D44D-4192-B8B0-DD17DA0AAA9E}">
  <ds:schemaRefs>
    <ds:schemaRef ds:uri="http://schemas.microsoft.com/sharepoint/v3/contenttype/forms"/>
  </ds:schemaRefs>
</ds:datastoreItem>
</file>

<file path=customXml/itemProps3.xml><?xml version="1.0" encoding="utf-8"?>
<ds:datastoreItem xmlns:ds="http://schemas.openxmlformats.org/officeDocument/2006/customXml" ds:itemID="{E23E441D-3959-4C74-A127-0565428DAFCE}">
  <ds:schemaRefs>
    <ds:schemaRef ds:uri="10d11637-a397-4899-b71b-5b2a5fba29a9"/>
    <ds:schemaRef ds:uri="b7bd1ed6-a1ed-4b79-a60a-fb8a6161f1e8"/>
    <ds:schemaRef ds:uri="http://schemas.microsoft.com/office/2006/metadata/properties"/>
    <ds:schemaRef ds:uri="http://schemas.microsoft.com/office/infopath/2007/PartnerControls"/>
    <ds:schemaRef ds:uri="6e8ba30c-0d7f-4996-a48a-65f5a0d9ee1f"/>
    <ds:schemaRef ds:uri="aab6c38c-6918-4c67-9f4b-4a3d11630596"/>
  </ds:schemaRefs>
</ds:datastoreItem>
</file>

<file path=docProps/app.xml><?xml version="1.0" encoding="utf-8"?>
<Properties xmlns="http://schemas.openxmlformats.org/officeDocument/2006/extended-properties" xmlns:vt="http://schemas.openxmlformats.org/officeDocument/2006/docPropsVTypes">
  <TotalTime>31</TotalTime>
  <Words>499</Words>
  <Application>Microsoft Office PowerPoint</Application>
  <PresentationFormat>Widescreen</PresentationFormat>
  <Paragraphs>121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Moderat</vt:lpstr>
      <vt:lpstr>Office Theme</vt:lpstr>
      <vt:lpstr>PowerPoint Presentation</vt:lpstr>
      <vt:lpstr>INTRO SLIDE: Guidelines</vt:lpstr>
      <vt:lpstr>Proposal Summary and Rationale</vt:lpstr>
      <vt:lpstr>Method and Timeline</vt:lpstr>
      <vt:lpstr>Output and Outcomes</vt:lpstr>
      <vt:lpstr>Cost Estimate</vt:lpstr>
      <vt:lpstr>Group Membership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Kelly</dc:creator>
  <cp:lastModifiedBy>Nina Lauvitel</cp:lastModifiedBy>
  <cp:revision>1</cp:revision>
  <dcterms:created xsi:type="dcterms:W3CDTF">2021-04-20T13:19:50Z</dcterms:created>
  <dcterms:modified xsi:type="dcterms:W3CDTF">2026-06-25T13:21:50Z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0x010100FBC2C519DF4C9D4289D6A02B04CBE814</vt:lpwstr>
  </property>
  <property fmtid="{D5CDD505-2E9C-101B-9397-08002B2CF9AE}" pid="3" name="MediaServiceImageTags">
    <vt:lpwstr/>
  </property>
  <property fmtid="{D5CDD505-2E9C-101B-9397-08002B2CF9AE}" pid="4" name="Order">
    <vt:r8>7169100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